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B9C6"/>
    <a:srgbClr val="6095C4"/>
    <a:srgbClr val="FF7CBD"/>
    <a:srgbClr val="FF90D1"/>
    <a:srgbClr val="DC6332"/>
    <a:srgbClr val="26656C"/>
    <a:srgbClr val="B33A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5"/>
  </p:normalViewPr>
  <p:slideViewPr>
    <p:cSldViewPr snapToGrid="0" snapToObjects="1">
      <p:cViewPr varScale="1">
        <p:scale>
          <a:sx n="121" d="100"/>
          <a:sy n="121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630C6-110D-8C40-AE12-A8416E05ABFB}" type="datetimeFigureOut">
              <a:rPr lang="en-US" smtClean="0"/>
              <a:t>1/19/22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41D0A-D0EE-4243-A08B-77DE5E1B6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26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1D0A-D0EE-4243-A08B-77DE5E1B613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31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1D0A-D0EE-4243-A08B-77DE5E1B613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091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0BCC0-ABE3-0441-BE58-95EEEFE56C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9ABFC3-9EDF-4B45-8093-E454FA9E36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D50ABA-EC1F-3049-A4C5-629B987B1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001E-BD4B-B045-B215-FA5CAC3FBE20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B687C-E26A-5C4B-8ED3-5286AB8B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C422C-A65B-094D-B62D-E4FD2D3C4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256AD-2B26-254E-A093-5B4C0CD45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0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743B0-B2EA-9347-8441-A9FBEBCBF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BEACB8-447B-4F45-8A9A-12FF3CA8E8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A873E-790D-A84D-8D21-D62B73809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001E-BD4B-B045-B215-FA5CAC3FBE20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92B58-47B2-794C-81B3-A615FC1F2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B1073-1D7B-AF47-AD8E-04871CFE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256AD-2B26-254E-A093-5B4C0CD45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9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9117C3-422B-E24C-B94B-52DFF449EC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A77ABE-9285-754A-AA9D-648873083F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F5020-ED47-2242-AD51-B205E3E23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001E-BD4B-B045-B215-FA5CAC3FBE20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613A9-CFDF-E64F-AA42-ADADE03D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F428C-8140-9548-A3D4-0359B17F4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256AD-2B26-254E-A093-5B4C0CD45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846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14A72-2859-BD4F-A551-ADE131528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8671F-1459-914C-A157-C5C82EA80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126D7-4A9A-A24D-9959-66167515C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001E-BD4B-B045-B215-FA5CAC3FBE20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5EDF-F505-AC41-8BA5-DE44B8C5F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0AD1C-EE8C-504A-990F-40DAA9950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256AD-2B26-254E-A093-5B4C0CD45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81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4DFD9-8CCB-9849-8A6E-B149C2D7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4F59BD-6F0E-4A4B-9169-01B14FCA8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DA2B2-4789-6240-AB7D-E7DC14C8C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001E-BD4B-B045-B215-FA5CAC3FBE20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4B077-B5F7-AA40-AF15-8E528635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6C5E0-4CCA-8346-9483-8679AEFCD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256AD-2B26-254E-A093-5B4C0CD45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8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C5364-45EE-0144-A6DC-C6224FBB5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00A4E-D959-5543-B2F0-CEA216BAFD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F5D47-5943-CC42-B5F9-9E516F2A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08648-B9DC-0343-86A2-81597FB92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001E-BD4B-B045-B215-FA5CAC3FBE20}" type="datetimeFigureOut">
              <a:rPr lang="en-US" smtClean="0"/>
              <a:t>1/19/22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EE7D19-2548-1B43-8A00-0DD6B05D2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4A344B-A231-3F4F-A72D-A92987053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256AD-2B26-254E-A093-5B4C0CD45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49B3B-06DE-244C-950B-4FA666F6B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1FE11C-1209-B041-B221-13841A50E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2B0FC0-EAD6-4346-9022-4A0DAC735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16BC37-9F48-9546-BEEC-7B0C8F1172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CD0224-E1E4-C54F-9C95-491D82D4CD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6F3C46-D88F-E047-A839-CD3063789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001E-BD4B-B045-B215-FA5CAC3FBE20}" type="datetimeFigureOut">
              <a:rPr lang="en-US" smtClean="0"/>
              <a:t>1/19/22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7A20C-97F9-424D-8775-04D14CEAA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4B956E-BD02-BD42-9744-64CD84548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256AD-2B26-254E-A093-5B4C0CD45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11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1F5C6-A1B2-DB48-913C-6A5257062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DFAD6-3233-3147-A097-3FCE24D40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001E-BD4B-B045-B215-FA5CAC3FBE20}" type="datetimeFigureOut">
              <a:rPr lang="en-US" smtClean="0"/>
              <a:t>1/19/22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931D2A-50D4-A24D-8F93-24AC87FC5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F6EF7D-AB7D-1C4D-8AB5-7BDBA96CB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256AD-2B26-254E-A093-5B4C0CD45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327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47D0F1-2CE6-0044-B806-488C644E3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001E-BD4B-B045-B215-FA5CAC3FBE20}" type="datetimeFigureOut">
              <a:rPr lang="en-US" smtClean="0"/>
              <a:t>1/19/22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9B4233-05DA-DD4E-B3E4-3026B2085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8F1E55-3615-8249-A87F-F15776EE0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256AD-2B26-254E-A093-5B4C0CD45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56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75E4B-5717-ED45-9D54-0E1CF09EE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530BB-610E-6941-9839-AE80DBB5B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2D58B2-7442-1E46-B6CF-3DBF964C3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6B3C6B-1DF9-4A45-9A12-9DAB64D88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001E-BD4B-B045-B215-FA5CAC3FBE20}" type="datetimeFigureOut">
              <a:rPr lang="en-US" smtClean="0"/>
              <a:t>1/19/22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AAB06-F8B4-4047-BF21-31D0C4EB4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00CAB8-C612-584B-908D-EF5F919D9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256AD-2B26-254E-A093-5B4C0CD45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04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5DEE-59A5-5B42-8F03-238451D6D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BEEEF8-9FFB-6149-A190-B4858C3FFC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D8851B-E5C8-1A4D-B1AC-3E8995FEA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FD5D07-339D-D74D-ADDC-3193ED912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001E-BD4B-B045-B215-FA5CAC3FBE20}" type="datetimeFigureOut">
              <a:rPr lang="en-US" smtClean="0"/>
              <a:t>1/19/22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FB22D-DFC8-8046-8DB1-653425A30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B51FC-CB42-804D-8ED5-DA5825366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256AD-2B26-254E-A093-5B4C0CD45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342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DB7A9-6D7A-0049-9D2A-4C991BC91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C73FBF-1A07-2F43-AA8A-27B87BC97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EE871-E87A-AF4E-97AE-A70C9DCB18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3001E-BD4B-B045-B215-FA5CAC3FBE20}" type="datetimeFigureOut">
              <a:rPr lang="en-US" smtClean="0"/>
              <a:t>1/19/22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DCBE7-CAE7-A044-86FA-992576607A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01E9-51D0-FC4C-A76E-4687D1F0DD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256AD-2B26-254E-A093-5B4C0CD45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461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16E0D-824E-444C-9AE7-95B2C3F204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Template for Graphical Abstract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AC86C2-7BC4-F04B-9334-26DB5C1154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Journal of Gastrointestinal Infections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9F0FE9-53BE-CC48-910C-B9921528A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6139" y="4201246"/>
            <a:ext cx="1695660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17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983B2-BB3C-5546-AD4B-F6372E2D0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Guidelines for Graphical Abstract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475ED-7A95-3341-A3D3-8D7309D48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329855" cy="4351338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Arial 24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for large labels,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Arial 20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for small labels 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Use color-blind friendly color palette 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suggested arrows have been provided 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Please use Sentence case (Avoid Capitals) 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We request for Graphical Abstract at the time of revision 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Please sent the Abstract as a PPT/ PDF file 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Icons used by you should be created by you or attribute the source from which they have been obtained 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Avoid too much of text 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last slide is for creating the Graphical / Visual Abstract 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2C32CEA-9D8B-2C4C-ADD1-9DAED8BAAABA}"/>
              </a:ext>
            </a:extLst>
          </p:cNvPr>
          <p:cNvSpPr/>
          <p:nvPr/>
        </p:nvSpPr>
        <p:spPr>
          <a:xfrm>
            <a:off x="7598979" y="1576551"/>
            <a:ext cx="746235" cy="74623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835F12-EE0A-E34B-AC37-A2E7CA20C7AE}"/>
              </a:ext>
            </a:extLst>
          </p:cNvPr>
          <p:cNvSpPr/>
          <p:nvPr/>
        </p:nvSpPr>
        <p:spPr>
          <a:xfrm>
            <a:off x="8403020" y="1576551"/>
            <a:ext cx="746235" cy="746235"/>
          </a:xfrm>
          <a:prstGeom prst="rect">
            <a:avLst/>
          </a:prstGeom>
          <a:solidFill>
            <a:srgbClr val="B33A2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6446A08-6B5E-BF4C-943E-2D338DD4C21F}"/>
              </a:ext>
            </a:extLst>
          </p:cNvPr>
          <p:cNvSpPr/>
          <p:nvPr/>
        </p:nvSpPr>
        <p:spPr>
          <a:xfrm>
            <a:off x="9207061" y="1576551"/>
            <a:ext cx="746235" cy="746235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49F6A33-6B27-F247-9943-BEEAA507EAB6}"/>
              </a:ext>
            </a:extLst>
          </p:cNvPr>
          <p:cNvSpPr/>
          <p:nvPr/>
        </p:nvSpPr>
        <p:spPr>
          <a:xfrm>
            <a:off x="7598979" y="2370436"/>
            <a:ext cx="746235" cy="746235"/>
          </a:xfrm>
          <a:prstGeom prst="rect">
            <a:avLst/>
          </a:prstGeom>
          <a:solidFill>
            <a:srgbClr val="26656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233B19F-0EB2-6848-96F3-C7AF2EF4F984}"/>
              </a:ext>
            </a:extLst>
          </p:cNvPr>
          <p:cNvSpPr/>
          <p:nvPr/>
        </p:nvSpPr>
        <p:spPr>
          <a:xfrm>
            <a:off x="8403020" y="2370436"/>
            <a:ext cx="746235" cy="74623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62A0A04-44CF-0E4E-8FCD-827264AB6FCB}"/>
              </a:ext>
            </a:extLst>
          </p:cNvPr>
          <p:cNvSpPr/>
          <p:nvPr/>
        </p:nvSpPr>
        <p:spPr>
          <a:xfrm>
            <a:off x="7598979" y="3164321"/>
            <a:ext cx="746235" cy="746235"/>
          </a:xfrm>
          <a:prstGeom prst="rect">
            <a:avLst/>
          </a:prstGeom>
          <a:solidFill>
            <a:srgbClr val="FF7C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B44E1B7-6E34-DF49-ACBB-0AC394EFC5D7}"/>
              </a:ext>
            </a:extLst>
          </p:cNvPr>
          <p:cNvSpPr/>
          <p:nvPr/>
        </p:nvSpPr>
        <p:spPr>
          <a:xfrm>
            <a:off x="8403020" y="3164321"/>
            <a:ext cx="746235" cy="746235"/>
          </a:xfrm>
          <a:prstGeom prst="rect">
            <a:avLst/>
          </a:prstGeom>
          <a:solidFill>
            <a:srgbClr val="6095C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F7D046C-A0CB-EE42-A906-A1361BECEC0F}"/>
              </a:ext>
            </a:extLst>
          </p:cNvPr>
          <p:cNvSpPr/>
          <p:nvPr/>
        </p:nvSpPr>
        <p:spPr>
          <a:xfrm>
            <a:off x="9207061" y="3164321"/>
            <a:ext cx="746235" cy="746235"/>
          </a:xfrm>
          <a:prstGeom prst="rect">
            <a:avLst/>
          </a:prstGeom>
          <a:solidFill>
            <a:srgbClr val="6CB9C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B1875DA-A11D-534F-A611-1EED5B4C5359}"/>
              </a:ext>
            </a:extLst>
          </p:cNvPr>
          <p:cNvSpPr/>
          <p:nvPr/>
        </p:nvSpPr>
        <p:spPr>
          <a:xfrm>
            <a:off x="9207061" y="2370436"/>
            <a:ext cx="746235" cy="74623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0CBD7EC-C182-4242-8A49-2208DF77EB95}"/>
              </a:ext>
            </a:extLst>
          </p:cNvPr>
          <p:cNvCxnSpPr/>
          <p:nvPr/>
        </p:nvCxnSpPr>
        <p:spPr>
          <a:xfrm>
            <a:off x="7879088" y="5380634"/>
            <a:ext cx="1327973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6241A967-1DF8-8645-A1D3-1CBFFD5208C9}"/>
              </a:ext>
            </a:extLst>
          </p:cNvPr>
          <p:cNvCxnSpPr/>
          <p:nvPr/>
        </p:nvCxnSpPr>
        <p:spPr>
          <a:xfrm>
            <a:off x="7879088" y="5575763"/>
            <a:ext cx="132797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13D039A-2974-FA45-95F3-14564B2A8FE6}"/>
              </a:ext>
            </a:extLst>
          </p:cNvPr>
          <p:cNvCxnSpPr/>
          <p:nvPr/>
        </p:nvCxnSpPr>
        <p:spPr>
          <a:xfrm>
            <a:off x="7879088" y="5779438"/>
            <a:ext cx="1327973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0943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958039" y="6360661"/>
            <a:ext cx="82339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Last Name of First Author et al. J </a:t>
            </a:r>
            <a:r>
              <a:rPr lang="en-US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Gastrointest</a:t>
            </a: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 Infections Year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6700" y="0"/>
            <a:ext cx="1165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Short Title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266700" y="6114521"/>
            <a:ext cx="116586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2FE038B9-8CAB-FB4E-99CC-07CCCE7348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08524"/>
            <a:ext cx="1156138" cy="112893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C280387-B027-4A45-823D-346B6599B318}"/>
              </a:ext>
            </a:extLst>
          </p:cNvPr>
          <p:cNvSpPr txBox="1"/>
          <p:nvPr/>
        </p:nvSpPr>
        <p:spPr>
          <a:xfrm>
            <a:off x="977463" y="6452697"/>
            <a:ext cx="39939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Journal of Gastrointestinal Infections </a:t>
            </a:r>
          </a:p>
        </p:txBody>
      </p:sp>
    </p:spTree>
    <p:extLst>
      <p:ext uri="{BB962C8B-B14F-4D97-AF65-F5344CB8AC3E}">
        <p14:creationId xmlns:p14="http://schemas.microsoft.com/office/powerpoint/2010/main" val="2301870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118</Words>
  <Application>Microsoft Macintosh PowerPoint</Application>
  <PresentationFormat>Widescreen</PresentationFormat>
  <Paragraphs>17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Template for Graphical Abstract </vt:lpstr>
      <vt:lpstr>Guidelines for Graphical Abstract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for Graphical Abstract </dc:title>
  <dc:creator>Vishal sharma</dc:creator>
  <cp:lastModifiedBy>Vishal sharma</cp:lastModifiedBy>
  <cp:revision>1</cp:revision>
  <dcterms:created xsi:type="dcterms:W3CDTF">2022-01-19T07:22:26Z</dcterms:created>
  <dcterms:modified xsi:type="dcterms:W3CDTF">2022-01-19T09:47:38Z</dcterms:modified>
</cp:coreProperties>
</file>